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67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arcgis.com/en/collector-classic/android/collect-data/quick-reference.htm" TargetMode="External"/><Relationship Id="rId2" Type="http://schemas.openxmlformats.org/officeDocument/2006/relationships/hyperlink" Target="https://doc.arcgis.com/en/collector/iphone/help/quick-reference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ockmdgl/BIOL4p0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HLSC3P96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Collector for ArcGIS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Sharon Janzen, MDGL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6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6" b="6782"/>
          <a:stretch/>
        </p:blipFill>
        <p:spPr>
          <a:xfrm>
            <a:off x="3245830" y="775198"/>
            <a:ext cx="2751947" cy="5092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070638" y="566848"/>
            <a:ext cx="331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1. Tap map icon then</a:t>
            </a:r>
          </a:p>
          <a:p>
            <a:pPr algn="ctr"/>
            <a:r>
              <a:rPr lang="en-US" dirty="0" smtClean="0"/>
              <a:t>Zoom/pan or use GPS location</a:t>
            </a:r>
          </a:p>
          <a:p>
            <a:pPr algn="ctr"/>
            <a:r>
              <a:rPr lang="en-US" dirty="0" smtClean="0"/>
              <a:t> and tap to plot the point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0484356">
            <a:off x="4692633" y="749368"/>
            <a:ext cx="1701281" cy="216928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7619" y="714650"/>
            <a:ext cx="29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Tap checkmark to 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b="6667"/>
          <a:stretch/>
        </p:blipFill>
        <p:spPr>
          <a:xfrm>
            <a:off x="2311717" y="475444"/>
            <a:ext cx="3052525" cy="5670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7563" y="5295794"/>
            <a:ext cx="346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 here to edit/delete feature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323505">
            <a:off x="5239512" y="5431536"/>
            <a:ext cx="457200" cy="182880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323505">
            <a:off x="4759004" y="4689237"/>
            <a:ext cx="915810" cy="186149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57563" y="4510262"/>
            <a:ext cx="337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 here to see list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Reference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doc.arcgis.com/en/collector/iphone/help/quick-reference.htm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doc.arcgis.com/en/collector-classic/android/collect-data/quick-reference.htm</a:t>
            </a:r>
            <a:endParaRPr lang="en-US" dirty="0" smtClean="0"/>
          </a:p>
          <a:p>
            <a:r>
              <a:rPr lang="en-US" dirty="0"/>
              <a:t>OR </a:t>
            </a:r>
            <a:r>
              <a:rPr lang="en-US" dirty="0" smtClean="0"/>
              <a:t>Google </a:t>
            </a:r>
            <a:r>
              <a:rPr lang="en-US" dirty="0"/>
              <a:t>“Collector for </a:t>
            </a:r>
            <a:r>
              <a:rPr lang="en-US" dirty="0" smtClean="0"/>
              <a:t>ArcGIS </a:t>
            </a:r>
            <a:r>
              <a:rPr lang="en-US" dirty="0"/>
              <a:t>quick </a:t>
            </a:r>
            <a:r>
              <a:rPr lang="en-US" dirty="0" smtClean="0"/>
              <a:t>reference”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u="sng" dirty="0" smtClean="0"/>
              <a:t>arcgis.com/home/signin.html</a:t>
            </a:r>
          </a:p>
          <a:p>
            <a:r>
              <a:rPr lang="en-US" dirty="0" smtClean="0"/>
              <a:t>Sign in using the credentials sent to you</a:t>
            </a:r>
          </a:p>
          <a:p>
            <a:endParaRPr lang="en-US" dirty="0"/>
          </a:p>
          <a:p>
            <a:r>
              <a:rPr lang="en-US" dirty="0" smtClean="0"/>
              <a:t>On your mobile device, download </a:t>
            </a:r>
            <a:r>
              <a:rPr lang="en-US" b="1" i="1" dirty="0" smtClean="0"/>
              <a:t>Collector for ArcGIS</a:t>
            </a:r>
          </a:p>
          <a:p>
            <a:r>
              <a:rPr lang="en-US" dirty="0" smtClean="0"/>
              <a:t>You will be prompted to sign in using your ArcGIS Online credentials</a:t>
            </a:r>
          </a:p>
          <a:p>
            <a:endParaRPr lang="en-US" dirty="0"/>
          </a:p>
          <a:p>
            <a:r>
              <a:rPr lang="en-US" dirty="0" smtClean="0"/>
              <a:t>Collector Tutorial and PowerPoint </a:t>
            </a:r>
            <a:r>
              <a:rPr lang="en-US" dirty="0">
                <a:hlinkClick r:id="rId2"/>
              </a:rPr>
              <a:t>https://github.com/brockmdgl/BIOL4p05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6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Collector for ArcGIS?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mobile app is ideal for collecting data in the field then seamlessly integrate collected data to ArcGIS mapping software.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05" y="3128301"/>
            <a:ext cx="29813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3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 b="6529"/>
          <a:stretch/>
        </p:blipFill>
        <p:spPr>
          <a:xfrm>
            <a:off x="3209544" y="563350"/>
            <a:ext cx="2726183" cy="5096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1709928" y="1819656"/>
            <a:ext cx="1362456" cy="2834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51327" y="2587752"/>
            <a:ext cx="2642616" cy="2706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7115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2"/>
          <a:srcRect l="355" t="11202" r="86044" b="11734"/>
          <a:stretch/>
        </p:blipFill>
        <p:spPr bwMode="auto">
          <a:xfrm>
            <a:off x="3198085" y="649225"/>
            <a:ext cx="2638357" cy="498348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ight Arrow 6"/>
          <p:cNvSpPr/>
          <p:nvPr/>
        </p:nvSpPr>
        <p:spPr>
          <a:xfrm rot="10800000">
            <a:off x="4871102" y="3026665"/>
            <a:ext cx="1100328" cy="228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27963" y="295629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 location</a:t>
            </a:r>
            <a:endParaRPr lang="en-US" dirty="0"/>
          </a:p>
        </p:txBody>
      </p:sp>
      <p:sp>
        <p:nvSpPr>
          <p:cNvPr id="2" name="Left Brace 1"/>
          <p:cNvSpPr/>
          <p:nvPr/>
        </p:nvSpPr>
        <p:spPr>
          <a:xfrm>
            <a:off x="2843784" y="1078992"/>
            <a:ext cx="349771" cy="4160520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62288" y="2974586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7" b="6551"/>
          <a:stretch/>
        </p:blipFill>
        <p:spPr>
          <a:xfrm>
            <a:off x="3328750" y="669140"/>
            <a:ext cx="2662262" cy="4971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08716" y="106746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Zoom </a:t>
            </a:r>
            <a:r>
              <a:rPr lang="en-US" dirty="0" smtClean="0"/>
              <a:t>in/out </a:t>
            </a:r>
            <a:r>
              <a:rPr lang="en-US" dirty="0" smtClean="0"/>
              <a:t>by pinching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20656276">
            <a:off x="2918461" y="5576361"/>
            <a:ext cx="961329" cy="26835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2084" y="5508763"/>
            <a:ext cx="197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 add a feature,</a:t>
            </a:r>
          </a:p>
          <a:p>
            <a:pPr algn="ctr"/>
            <a:r>
              <a:rPr lang="en-US" dirty="0" smtClean="0"/>
              <a:t>Tap 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9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8680" y="105156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</a:t>
            </a:r>
            <a:r>
              <a:rPr lang="en-US" dirty="0" smtClean="0"/>
              <a:t>group number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534" t="11206" r="85956" b="6400"/>
          <a:stretch/>
        </p:blipFill>
        <p:spPr bwMode="auto">
          <a:xfrm>
            <a:off x="3295230" y="711643"/>
            <a:ext cx="2478377" cy="503834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803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/>
          <a:srcRect l="14580" t="10136" r="71467" b="10933"/>
          <a:stretch/>
        </p:blipFill>
        <p:spPr bwMode="auto">
          <a:xfrm>
            <a:off x="2993487" y="954157"/>
            <a:ext cx="2550548" cy="481053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1579" y="279647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Enter values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2596896" y="2002536"/>
            <a:ext cx="402336" cy="1957214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355415">
            <a:off x="4660866" y="4901184"/>
            <a:ext cx="2121408" cy="219456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45615" y="4142704"/>
            <a:ext cx="221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capture a photo,</a:t>
            </a:r>
          </a:p>
          <a:p>
            <a:r>
              <a:rPr lang="en-US" dirty="0" smtClean="0"/>
              <a:t>Click paperclip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33" y="704086"/>
            <a:ext cx="2550153" cy="5383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326" y="3026584"/>
            <a:ext cx="13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 Camera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406640" y="4596304"/>
            <a:ext cx="1992573" cy="780368"/>
            <a:chOff x="7406640" y="4596304"/>
            <a:chExt cx="1992573" cy="780368"/>
          </a:xfrm>
        </p:grpSpPr>
        <p:sp>
          <p:nvSpPr>
            <p:cNvPr id="7" name="TextBox 6"/>
            <p:cNvSpPr txBox="1"/>
            <p:nvPr/>
          </p:nvSpPr>
          <p:spPr>
            <a:xfrm>
              <a:off x="7991071" y="4596304"/>
              <a:ext cx="14081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Snap Photo,</a:t>
              </a:r>
            </a:p>
            <a:p>
              <a:pPr algn="ctr"/>
              <a:r>
                <a:rPr lang="en-US" dirty="0" smtClean="0"/>
                <a:t>Tap OK</a:t>
              </a:r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 rot="9258711">
              <a:off x="7406640" y="5093208"/>
              <a:ext cx="786384" cy="283464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6" b="6295"/>
          <a:stretch/>
        </p:blipFill>
        <p:spPr>
          <a:xfrm>
            <a:off x="1859224" y="703312"/>
            <a:ext cx="2863851" cy="53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8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3070</TotalTime>
  <Words>161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HLSC3P96   Collector for ArcGIS</vt:lpstr>
      <vt:lpstr>ArcGIS Online</vt:lpstr>
      <vt:lpstr>What is Collector for ArcGIS?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Reference Help</vt:lpstr>
    </vt:vector>
  </TitlesOfParts>
  <Company>Brock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BIOL4P05   Collector for ArcGIS</dc:title>
  <dc:creator>Sharon Janzen</dc:creator>
  <cp:lastModifiedBy>Sharon Janzen</cp:lastModifiedBy>
  <cp:revision>19</cp:revision>
  <dcterms:created xsi:type="dcterms:W3CDTF">2019-08-06T20:17:38Z</dcterms:created>
  <dcterms:modified xsi:type="dcterms:W3CDTF">2019-08-23T15:11:00Z</dcterms:modified>
</cp:coreProperties>
</file>